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12" r:id="rId3"/>
    <p:sldMasterId id="2147483731" r:id="rId4"/>
    <p:sldMasterId id="2147483772" r:id="rId5"/>
    <p:sldMasterId id="2147483783" r:id="rId6"/>
  </p:sldMasterIdLst>
  <p:notesMasterIdLst>
    <p:notesMasterId r:id="rId16"/>
  </p:notesMasterIdLst>
  <p:sldIdLst>
    <p:sldId id="342" r:id="rId7"/>
    <p:sldId id="330" r:id="rId8"/>
    <p:sldId id="261" r:id="rId9"/>
    <p:sldId id="279" r:id="rId10"/>
    <p:sldId id="414" r:id="rId11"/>
    <p:sldId id="415" r:id="rId12"/>
    <p:sldId id="416" r:id="rId13"/>
    <p:sldId id="417" r:id="rId14"/>
    <p:sldId id="34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342"/>
          </p14:sldIdLst>
        </p14:section>
        <p14:section name="Containers" id="{E575AD71-CE06-4408-BA8A-83D46DBC1322}">
          <p14:sldIdLst>
            <p14:sldId id="330"/>
            <p14:sldId id="261"/>
            <p14:sldId id="279"/>
            <p14:sldId id="414"/>
            <p14:sldId id="415"/>
            <p14:sldId id="416"/>
            <p14:sldId id="417"/>
            <p14:sldId id="349"/>
          </p14:sldIdLst>
        </p14:section>
        <p14:section name="New Microsoft &amp; Cloud" id="{0B285226-DFDE-4743-B44C-D151232325C9}">
          <p14:sldIdLst/>
        </p14:section>
        <p14:section name="Close" id="{38FB0E6F-4107-44FC-978B-E5A4320A554E}">
          <p14:sldIdLst/>
        </p14:section>
        <p14:section name="Cloud" id="{54BF60F1-2458-44E8-AC3D-7F5610058BA2}">
          <p14:sldIdLst/>
        </p14:section>
        <p14:section name="Hybrid" id="{4ADED2B1-7F96-479F-9D90-05B8400C5E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2"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95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4521" autoAdjust="0"/>
  </p:normalViewPr>
  <p:slideViewPr>
    <p:cSldViewPr snapToGrid="0">
      <p:cViewPr varScale="1">
        <p:scale>
          <a:sx n="89" d="100"/>
          <a:sy n="89" d="100"/>
        </p:scale>
        <p:origin x="1330" y="53"/>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55"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Stolts" userId="81f4a203-9950-4f4d-9a5d-54e3b75d53f0" providerId="ADAL" clId="{E4368BA3-131A-44FD-BCDB-054DBD371325}"/>
    <pc:docChg chg="custSel modSld">
      <pc:chgData name="Dan Stolts" userId="81f4a203-9950-4f4d-9a5d-54e3b75d53f0" providerId="ADAL" clId="{E4368BA3-131A-44FD-BCDB-054DBD371325}" dt="2017-04-24T16:43:25.052" v="118" actId="1076"/>
      <pc:docMkLst>
        <pc:docMk/>
      </pc:docMkLst>
      <pc:sldChg chg="addSp modSp">
        <pc:chgData name="Dan Stolts" userId="81f4a203-9950-4f4d-9a5d-54e3b75d53f0" providerId="ADAL" clId="{E4368BA3-131A-44FD-BCDB-054DBD371325}" dt="2017-04-24T16:43:25.052" v="118" actId="1076"/>
        <pc:sldMkLst>
          <pc:docMk/>
          <pc:sldMk cId="3993738836" sldId="342"/>
        </pc:sldMkLst>
        <pc:spChg chg="add mod">
          <ac:chgData name="Dan Stolts" userId="81f4a203-9950-4f4d-9a5d-54e3b75d53f0" providerId="ADAL" clId="{E4368BA3-131A-44FD-BCDB-054DBD371325}" dt="2017-04-24T16:43:25.052" v="118" actId="1076"/>
          <ac:spMkLst>
            <pc:docMk/>
            <pc:sldMk cId="3993738836" sldId="342"/>
            <ac:spMk id="3" creationId="{9DE6FD3E-4111-4C00-98E5-1288AB5C5176}"/>
          </ac:spMkLst>
        </pc:spChg>
        <pc:spChg chg="mod">
          <ac:chgData name="Dan Stolts" userId="81f4a203-9950-4f4d-9a5d-54e3b75d53f0" providerId="ADAL" clId="{E4368BA3-131A-44FD-BCDB-054DBD371325}" dt="2017-04-24T16:43:18.780" v="117" actId="404"/>
          <ac:spMkLst>
            <pc:docMk/>
            <pc:sldMk cId="3993738836" sldId="342"/>
            <ac:spMk id="7" creationId="{00000000-0000-0000-0000-000000000000}"/>
          </ac:spMkLst>
        </pc:spChg>
      </pc:sldChg>
      <pc:sldChg chg="modSp">
        <pc:chgData name="Dan Stolts" userId="81f4a203-9950-4f4d-9a5d-54e3b75d53f0" providerId="ADAL" clId="{E4368BA3-131A-44FD-BCDB-054DBD371325}" dt="2017-04-24T16:32:57.585" v="54" actId="20577"/>
        <pc:sldMkLst>
          <pc:docMk/>
          <pc:sldMk cId="2901645262" sldId="427"/>
        </pc:sldMkLst>
        <pc:spChg chg="mod">
          <ac:chgData name="Dan Stolts" userId="81f4a203-9950-4f4d-9a5d-54e3b75d53f0" providerId="ADAL" clId="{E4368BA3-131A-44FD-BCDB-054DBD371325}" dt="2017-04-24T16:32:07.015" v="21" actId="6549"/>
          <ac:spMkLst>
            <pc:docMk/>
            <pc:sldMk cId="2901645262" sldId="427"/>
            <ac:spMk id="3" creationId="{849F3830-6E5F-4718-AC2D-811E9457D289}"/>
          </ac:spMkLst>
        </pc:spChg>
        <pc:spChg chg="mod">
          <ac:chgData name="Dan Stolts" userId="81f4a203-9950-4f4d-9a5d-54e3b75d53f0" providerId="ADAL" clId="{E4368BA3-131A-44FD-BCDB-054DBD371325}" dt="2017-04-24T16:32:57.585" v="54" actId="20577"/>
          <ac:spMkLst>
            <pc:docMk/>
            <pc:sldMk cId="2901645262" sldId="427"/>
            <ac:spMk id="2" creationId="{DAD239C6-84B0-4D43-B2F2-42B19818DBAA}"/>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6/14/2017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itproguru.com/about" TargetMode="External"/><Relationship Id="rId5" Type="http://schemas.openxmlformats.org/officeDocument/2006/relationships/hyperlink" Target="http://itproguru.com/" TargetMode="External"/><Relationship Id="rId4" Type="http://schemas.openxmlformats.org/officeDocument/2006/relationships/hyperlink" Target="http://www.azure.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hlinkClick r:id="rId3"/>
              </a:rPr>
              <a:t>Linux, Windows Server and Hyper-V Containers</a:t>
            </a:r>
            <a:r>
              <a:rPr lang="en-US" sz="1200" b="1" kern="1200" dirty="0">
                <a:solidFill>
                  <a:schemeClr val="tx1"/>
                </a:solidFill>
                <a:effectLst/>
                <a:latin typeface="+mn-lt"/>
                <a:ea typeface="+mn-ea"/>
                <a:cs typeface="+mn-cs"/>
              </a:rPr>
              <a:t>: What They Are, Which One to Use, Why and How, plus Integration with </a:t>
            </a:r>
            <a:r>
              <a:rPr lang="en-US" sz="1200" b="1" u="sng" kern="1200" dirty="0">
                <a:solidFill>
                  <a:schemeClr val="tx1"/>
                </a:solidFill>
                <a:effectLst/>
                <a:latin typeface="+mn-lt"/>
                <a:ea typeface="+mn-ea"/>
                <a:cs typeface="+mn-cs"/>
                <a:hlinkClick r:id="rId4"/>
              </a:rPr>
              <a:t>Azure Private/Public/Hybrid Cloud</a:t>
            </a:r>
            <a:r>
              <a:rPr lang="en-US" sz="1200" b="1" kern="1200" dirty="0">
                <a:solidFill>
                  <a:schemeClr val="tx1"/>
                </a:solidFill>
                <a:effectLst/>
                <a:latin typeface="+mn-lt"/>
                <a:ea typeface="+mn-ea"/>
                <a:cs typeface="+mn-cs"/>
              </a:rPr>
              <a:t>, with Microsoft</a:t>
            </a:r>
            <a:br>
              <a:rPr lang="en-US" sz="1200" b="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container is an isolated and portable operating environment. It provides a mechanism for IT to deploy services in a portable, repeatable and predictable manner. Container technology is the next evolution in virtualization, and in addition to Linux, Windows now also offers two different types of containers for addressing various business needs.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this session </a:t>
            </a:r>
            <a:r>
              <a:rPr lang="en-US" sz="1200" u="sng" kern="1200" dirty="0">
                <a:solidFill>
                  <a:schemeClr val="tx1"/>
                </a:solidFill>
                <a:effectLst/>
                <a:latin typeface="+mn-lt"/>
                <a:ea typeface="+mn-ea"/>
                <a:cs typeface="+mn-cs"/>
                <a:hlinkClick r:id="rId5"/>
              </a:rPr>
              <a:t>Dan Stolts</a:t>
            </a:r>
            <a:r>
              <a:rPr lang="en-US" sz="1200" kern="1200" dirty="0">
                <a:solidFill>
                  <a:schemeClr val="tx1"/>
                </a:solidFill>
                <a:effectLst/>
                <a:latin typeface="+mn-lt"/>
                <a:ea typeface="+mn-ea"/>
                <a:cs typeface="+mn-cs"/>
              </a:rPr>
              <a:t>, world renown Technical Evangelist at Microsoft and a dynamic/engaging presenter, will examine the similarities and differences between a container and a virtual machine, review the requirements and walk through the processes and essential operations of enabling, creating, deploying and managing Linux and Windows containers and resources. Mr. Stolts will also evaluate when to use which containers, why and how?</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those who are new to containers, his delivery serves as a jumpstart to accelerate your learning of containers. If you have already had some experience on Linux containers, his session familiarizes you with the specifics on Windows containers and helps bridge and extend your skills for bringing business value to both Linux and Windows communities.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Mr. Stolts will conclude this session by highlighting the top five new features in Microsoft's Azure cloud platform for 2017, and how to integrate your organization's public/private/hybrid cloud and container strategies. Lots of valuable content for infrastructure, data center and DevOps professionals.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5"/>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6"/>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188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7:49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920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6/14/2017 7:49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704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7:49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0465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7:49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050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Ignite 2015</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6/14/2017 7:49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1831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7:49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39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3061387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65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11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026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990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825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383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747339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297848"/>
      </p:ext>
    </p:extLst>
  </p:cSld>
  <p:clrMapOvr>
    <a:masterClrMapping/>
  </p:clrMapOvr>
  <p:transition spd="slow">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12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645731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650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38" y="107576"/>
            <a:ext cx="11681693"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3" y="6319463"/>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6/14/2017</a:t>
            </a:fld>
            <a:endParaRPr lang="en-US"/>
          </a:p>
        </p:txBody>
      </p:sp>
      <p:sp>
        <p:nvSpPr>
          <p:cNvPr id="8" name="Slide Number Placeholder 5"/>
          <p:cNvSpPr>
            <a:spLocks noGrp="1"/>
          </p:cNvSpPr>
          <p:nvPr>
            <p:ph type="sldNum" sz="quarter" idx="4"/>
          </p:nvPr>
        </p:nvSpPr>
        <p:spPr>
          <a:xfrm>
            <a:off x="8824955" y="6319463"/>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38" y="1601996"/>
            <a:ext cx="11681693" cy="4343400"/>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711231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1111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02211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19130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7515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8266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71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441680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2579413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315572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78126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06107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33166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1695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7190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33416448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648081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7389052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194291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805039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9265103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24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44551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129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7343539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3511706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984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3045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425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23215127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671006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7475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6176018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5527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54896136"/>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75368490"/>
      </p:ext>
    </p:extLst>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12497757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1464296"/>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2815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9052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052163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14372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5657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077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1336183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1149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95629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91415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3041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2086925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3199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292846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701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4355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655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6203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0598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904728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339309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3.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theme" Target="../theme/theme6.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6/14/2017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10" r:id="rId29"/>
    <p:sldLayoutId id="2147483744" r:id="rId30"/>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6"/>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6"/>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337088724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6" r:id="rId12"/>
    <p:sldLayoutId id="2147483729" r:id="rId13"/>
    <p:sldLayoutId id="2147483730" r:id="rId14"/>
  </p:sldLayoutIdLst>
  <p:transition>
    <p:fade/>
  </p:transition>
  <p:hf sldNum="0" hdr="0" dt="0"/>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9085994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ransition>
    <p:fade/>
  </p:transition>
  <p:hf sldNum="0" hdr="0" dt="0"/>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194610676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9" r:id="rId5"/>
    <p:sldLayoutId id="2147483780" r:id="rId6"/>
  </p:sldLayoutIdLst>
  <p:transition>
    <p:fade/>
  </p:transition>
  <p:hf sldNum="0" hdr="0" dt="0"/>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718985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hyperlink" Target="https://www.linkedin.com/in/danstolts/" TargetMode="External"/><Relationship Id="rId12"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5.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27.jpeg"/><Relationship Id="rId4" Type="http://schemas.openxmlformats.org/officeDocument/2006/relationships/image" Target="../media/image24.png"/><Relationship Id="rId9" Type="http://schemas.openxmlformats.org/officeDocument/2006/relationships/hyperlink" Target="mailto:dstolts@microsoft.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39.png"/><Relationship Id="rId7" Type="http://schemas.openxmlformats.org/officeDocument/2006/relationships/image" Target="../media/image34.png"/><Relationship Id="rId12"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3.png"/><Relationship Id="rId10" Type="http://schemas.openxmlformats.org/officeDocument/2006/relationships/diagramQuickStyle" Target="../diagrams/quickStyle1.xml"/><Relationship Id="rId4" Type="http://schemas.openxmlformats.org/officeDocument/2006/relationships/image" Target="../media/image32.png"/><Relationship Id="rId9"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42.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9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emf"/></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707886"/>
          </a:xfrm>
          <a:prstGeom prst="rect">
            <a:avLst/>
          </a:prstGeom>
          <a:noFill/>
        </p:spPr>
        <p:txBody>
          <a:bodyPr wrap="square" rtlCol="0">
            <a:spAutoFit/>
          </a:bodyPr>
          <a:lstStyle/>
          <a:p>
            <a:pPr lvl="0">
              <a:defRPr/>
            </a:pPr>
            <a:r>
              <a:rPr lang="en-US" sz="4000" b="1" dirty="0">
                <a:solidFill>
                  <a:srgbClr val="00B0F0"/>
                </a:solidFill>
              </a:rPr>
              <a:t>Containers in a flash</a:t>
            </a:r>
            <a:endParaRPr kumimoji="0" lang="en-US" sz="40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rPr>
              </a:br>
              <a:r>
                <a:rPr kumimoji="0" lang="fr-FR"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rPr>
              </a:b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ext uri="{D42A27DB-BD31-4B8C-83A1-F6EECF244321}">
                <p14:modId xmlns:p14="http://schemas.microsoft.com/office/powerpoint/2010/main" val="1714471802"/>
              </p:ext>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Virtual </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Azure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Azure</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13061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587814" y="6075998"/>
            <a:ext cx="8563419" cy="70788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chemeClr val="tx2"/>
                    </a:gs>
                    <a:gs pos="100000">
                      <a:schemeClr val="tx2"/>
                    </a:gs>
                  </a:gsLst>
                  <a:lin ang="0" scaled="0"/>
                </a:gradFill>
                <a:effectLst/>
                <a:uLnTx/>
                <a:uFillTx/>
              </a:rPr>
              <a:t>“Deliver a Product that Users Love!”</a:t>
            </a:r>
            <a:endParaRPr kumimoji="0" lang="en-US" sz="4000" b="0" i="0" u="none" strike="noStrike" kern="0" cap="none" spc="0" normalizeH="0" baseline="0" noProof="0" dirty="0">
              <a:ln>
                <a:noFill/>
              </a:ln>
              <a:solidFill>
                <a:sysClr val="windowText" lastClr="000000"/>
              </a:solidFill>
              <a:effectLst/>
              <a:uLnTx/>
              <a:uFillTx/>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4235858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2"/>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5561</TotalTime>
  <Words>1046</Words>
  <Application>Microsoft Office PowerPoint</Application>
  <PresentationFormat>Widescreen</PresentationFormat>
  <Paragraphs>303</Paragraphs>
  <Slides>9</Slides>
  <Notes>7</Notes>
  <HiddenSlides>1</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9</vt:i4>
      </vt:variant>
    </vt:vector>
  </HeadingPairs>
  <TitlesOfParts>
    <vt:vector size="26" baseType="lpstr">
      <vt:lpstr>MS PGothic</vt:lpstr>
      <vt:lpstr>Arial</vt:lpstr>
      <vt:lpstr>Calibri</vt:lpstr>
      <vt:lpstr>Calibri Light</vt:lpstr>
      <vt:lpstr>Consolas</vt:lpstr>
      <vt:lpstr>Segoe UI</vt:lpstr>
      <vt:lpstr>Segoe UI Light</vt:lpstr>
      <vt:lpstr>Segoe UI Semibold</vt:lpstr>
      <vt:lpstr>Segoe UI Semilight</vt:lpstr>
      <vt:lpstr>Trebuchet MS</vt:lpstr>
      <vt:lpstr>Wingdings</vt:lpstr>
      <vt:lpstr>Office Theme</vt:lpstr>
      <vt:lpstr>1_5-30610_Microsoft_Ignite_Keynote_Template</vt:lpstr>
      <vt:lpstr>3_5-30610_Microsoft_Ignite_Keynote_Template</vt:lpstr>
      <vt:lpstr>15_Azure_PPT_template 1</vt:lpstr>
      <vt:lpstr>9_Azure_PPT_template 1</vt:lpstr>
      <vt:lpstr>2_MSVID_White_16x9_2012-08-18</vt:lpstr>
      <vt:lpstr>PowerPoint Presentation</vt:lpstr>
      <vt:lpstr>What is a container?</vt:lpstr>
      <vt:lpstr>Session VS VM (or VDI)</vt:lpstr>
      <vt:lpstr>Containers</vt:lpstr>
      <vt:lpstr>Containers Deep Dive: Architecture of a Host</vt:lpstr>
      <vt:lpstr>How Containers Run</vt:lpstr>
      <vt:lpstr>DevOps: the three stage conversation</vt:lpstr>
      <vt:lpstr>DevOps &amp; Monolithic vs Micro Services</vt:lpstr>
      <vt:lpstr>Monolith/Traditional vs Microservices/born in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128</cp:revision>
  <dcterms:created xsi:type="dcterms:W3CDTF">2016-07-18T18:09:56Z</dcterms:created>
  <dcterms:modified xsi:type="dcterms:W3CDTF">2017-06-14T11:53:11Z</dcterms:modified>
</cp:coreProperties>
</file>